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6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536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20072" y="3200400"/>
            <a:ext cx="3600400" cy="2748880"/>
          </a:xfrm>
        </p:spPr>
        <p:txBody>
          <a:bodyPr>
            <a:normAutofit/>
          </a:bodyPr>
          <a:lstStyle/>
          <a:p>
            <a:pPr algn="l">
              <a:spcBef>
                <a:spcPts val="0"/>
              </a:spcBef>
            </a:pP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Разработчик:</a:t>
            </a:r>
          </a:p>
          <a:p>
            <a:pPr algn="l">
              <a:spcBef>
                <a:spcPts val="0"/>
              </a:spcBef>
            </a:pP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Тихонова Ю.В.</a:t>
            </a:r>
          </a:p>
          <a:p>
            <a:pPr algn="l">
              <a:spcBef>
                <a:spcPts val="0"/>
              </a:spcBef>
            </a:pP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Студентка: 348 группы</a:t>
            </a:r>
          </a:p>
          <a:p>
            <a:pPr algn="l">
              <a:spcBef>
                <a:spcPts val="0"/>
              </a:spcBef>
            </a:pP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Специальность: 050148 «Педагогика дополнительного образования»</a:t>
            </a:r>
          </a:p>
          <a:p>
            <a:pPr algn="l">
              <a:spcBef>
                <a:spcPts val="0"/>
              </a:spcBef>
            </a:pPr>
            <a:r>
              <a:rPr lang="ru-RU" sz="19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</a:t>
            </a:r>
          </a:p>
          <a:p>
            <a:pPr algn="l">
              <a:spcBef>
                <a:spcPts val="0"/>
              </a:spcBef>
            </a:pPr>
            <a:r>
              <a:rPr lang="ru-RU" sz="19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Махова</a:t>
            </a:r>
            <a:r>
              <a:rPr lang="ru-RU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В.Ю.</a:t>
            </a:r>
            <a:endParaRPr lang="ru-RU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Зачетная работа 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Аппликация «Ёлочка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» из гофрированных цепочек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0"/>
            <a:ext cx="7086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общего и профессионального образования</a:t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Свердловской области</a:t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образовательное учреждение</a:t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среднего профессионального образования Свердловской области</a:t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«Северный педагогический колледж»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1920" y="5996226"/>
            <a:ext cx="167163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Серов</a:t>
            </a: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2014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3" name="Picture 1" descr="C:\Users\ог\Desktop\елка\DSCN05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580112" cy="4185557"/>
          </a:xfrm>
          <a:prstGeom prst="rect">
            <a:avLst/>
          </a:prstGeom>
          <a:noFill/>
        </p:spPr>
      </p:pic>
      <p:pic>
        <p:nvPicPr>
          <p:cNvPr id="3074" name="Picture 2" descr="C:\Users\ог\Desktop\елка\DSCN05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36519" y="2276872"/>
            <a:ext cx="6107481" cy="45811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9" name="Picture 1" descr="C:\Users\ог\Desktop\елка\DSCN05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332656"/>
            <a:ext cx="4683567" cy="62440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Гофрированная бумага простая Бумага гофрированная простая Зелёная, цена 49ру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017" y="548680"/>
            <a:ext cx="8661098" cy="5760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Необходимый материал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C:\Users\ог\Desktop\елка\DSCN04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25321" y="1325003"/>
            <a:ext cx="7103986" cy="53285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ог\Desktop\елка\DSCN05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60848"/>
            <a:ext cx="8477250" cy="404495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Технология изготовления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 descr="C:\Users\ог\Desktop\елка\DSCN04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4784"/>
            <a:ext cx="9144000" cy="484625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69" name="Picture 1" descr="C:\Users\ог\Desktop\елка\DSCN04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543984" cy="64087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C:\Users\ог\Desktop\елка\DSCN04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44824"/>
            <a:ext cx="8391525" cy="477996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1" name="Picture 1" descr="C:\Users\ог\Desktop\елка\DSCN04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268760"/>
            <a:ext cx="7056784" cy="52931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7" name="Picture 1" descr="C:\Users\ог\Desktop\елка\DSCN05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836712"/>
            <a:ext cx="7491885" cy="56195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46</TotalTime>
  <Words>36</Words>
  <Application>Microsoft Office PowerPoint</Application>
  <PresentationFormat>Экран (4:3)</PresentationFormat>
  <Paragraphs>12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Справедливость</vt:lpstr>
      <vt:lpstr>Зачетная работа  Аппликация «Ёлочка» из гофрированных цепочек</vt:lpstr>
      <vt:lpstr>Слайд 2</vt:lpstr>
      <vt:lpstr>Необходимый материал</vt:lpstr>
      <vt:lpstr>Технология изготовления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Зачетная работа  «Ёлочка» из гофрированных цепочек</dc:title>
  <dc:creator>Юлия Тихонова</dc:creator>
  <cp:lastModifiedBy>ог</cp:lastModifiedBy>
  <cp:revision>6</cp:revision>
  <dcterms:created xsi:type="dcterms:W3CDTF">2014-12-17T13:38:23Z</dcterms:created>
  <dcterms:modified xsi:type="dcterms:W3CDTF">2014-12-17T14:52:50Z</dcterms:modified>
</cp:coreProperties>
</file>